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623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344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657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1033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96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5964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111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68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627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0492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B1D1F4-EC65-4CD2-A0D4-495105479B7D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7225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1D1F4-EC65-4CD2-A0D4-495105479B7D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74927-9622-4804-9C44-7FFE63B19F8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6286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4750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9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0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1959730" y="812800"/>
            <a:ext cx="521027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Mouse soluble 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TIE1-Fc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Chimera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 (CHO </a:t>
            </a:r>
            <a:r>
              <a:rPr lang="de-DE" sz="2000" b="1" u="sng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sz="2000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SFC-031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SFC-032))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286000" y="544522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de-DE" sz="12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Figure</a:t>
            </a:r>
            <a:r>
              <a:rPr lang="de-DE" sz="1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sTIE-1/Fc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Chimera produced in CHO cells.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loaded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SDS-polyacrylamide gel under reducing conditions and stained with Coomassie blue. 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450" y="1458193"/>
            <a:ext cx="1569099" cy="384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102057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11</cp:revision>
  <dcterms:created xsi:type="dcterms:W3CDTF">2012-05-04T09:40:55Z</dcterms:created>
  <dcterms:modified xsi:type="dcterms:W3CDTF">2015-03-23T09:00:10Z</dcterms:modified>
</cp:coreProperties>
</file>